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4" r:id="rId1"/>
    <p:sldMasterId id="2147483672" r:id="rId2"/>
  </p:sldMasterIdLst>
  <p:sldIdLst>
    <p:sldId id="256" r:id="rId3"/>
  </p:sldIdLst>
  <p:sldSz cx="34199513" cy="4896008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20">
          <p15:clr>
            <a:srgbClr val="A4A3A4"/>
          </p15:clr>
        </p15:guide>
        <p15:guide id="2" pos="107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 autoAdjust="0"/>
  </p:normalViewPr>
  <p:slideViewPr>
    <p:cSldViewPr snapToGrid="0">
      <p:cViewPr>
        <p:scale>
          <a:sx n="30" d="100"/>
          <a:sy n="30" d="100"/>
        </p:scale>
        <p:origin x="1518" y="24"/>
      </p:cViewPr>
      <p:guideLst>
        <p:guide orient="horz" pos="15420"/>
        <p:guide pos="107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2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4964" y="8012685"/>
            <a:ext cx="29069586" cy="17045364"/>
          </a:xfrm>
        </p:spPr>
        <p:txBody>
          <a:bodyPr anchor="b"/>
          <a:lstStyle>
            <a:lvl1pPr algn="ctr">
              <a:defRPr sz="2244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4939" y="25715383"/>
            <a:ext cx="25649635" cy="11820684"/>
          </a:xfrm>
        </p:spPr>
        <p:txBody>
          <a:bodyPr/>
          <a:lstStyle>
            <a:lvl1pPr marL="0" indent="0" algn="ctr">
              <a:buNone/>
              <a:defRPr sz="8976"/>
            </a:lvl1pPr>
            <a:lvl2pPr marL="1709974" indent="0" algn="ctr">
              <a:buNone/>
              <a:defRPr sz="7480"/>
            </a:lvl2pPr>
            <a:lvl3pPr marL="3419947" indent="0" algn="ctr">
              <a:buNone/>
              <a:defRPr sz="6732"/>
            </a:lvl3pPr>
            <a:lvl4pPr marL="5129921" indent="0" algn="ctr">
              <a:buNone/>
              <a:defRPr sz="5984"/>
            </a:lvl4pPr>
            <a:lvl5pPr marL="6839895" indent="0" algn="ctr">
              <a:buNone/>
              <a:defRPr sz="5984"/>
            </a:lvl5pPr>
            <a:lvl6pPr marL="8549869" indent="0" algn="ctr">
              <a:buNone/>
              <a:defRPr sz="5984"/>
            </a:lvl6pPr>
            <a:lvl7pPr marL="10259842" indent="0" algn="ctr">
              <a:buNone/>
              <a:defRPr sz="5984"/>
            </a:lvl7pPr>
            <a:lvl8pPr marL="11969816" indent="0" algn="ctr">
              <a:buNone/>
              <a:defRPr sz="5984"/>
            </a:lvl8pPr>
            <a:lvl9pPr marL="13679790" indent="0" algn="ctr">
              <a:buNone/>
              <a:defRPr sz="5984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74D6-7A4E-438F-A7A4-379FB238A14D}" type="datetimeFigureOut">
              <a:rPr lang="zh-HK" altLang="en-US" smtClean="0"/>
              <a:t>13/2/2019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1E3-AF06-4B54-9765-89DBA64434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787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ster_template_1-01-01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1" y="1591"/>
            <a:ext cx="34196340" cy="4895690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6402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ster_template_1-01-01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1" y="1591"/>
            <a:ext cx="34196340" cy="4895690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0147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11679" y="10927328"/>
            <a:ext cx="30495241" cy="36392872"/>
          </a:xfrm>
        </p:spPr>
        <p:txBody>
          <a:bodyPr/>
          <a:lstStyle/>
          <a:p>
            <a:pPr algn="l"/>
            <a:endParaRPr lang="en-US" altLang="zh-HK" sz="8000" dirty="0" smtClean="0">
              <a:cs typeface="Arial" panose="020B0604020202020204" pitchFamily="34" charset="0"/>
            </a:endParaRPr>
          </a:p>
          <a:p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Requirements of the Research Poster</a:t>
            </a:r>
          </a:p>
          <a:p>
            <a:pPr algn="l"/>
            <a:endParaRPr lang="en-US" altLang="zh-HK" sz="8000" dirty="0" smtClean="0">
              <a:cs typeface="Arial" panose="020B0604020202020204" pitchFamily="34" charset="0"/>
            </a:endParaRPr>
          </a:p>
          <a:p>
            <a:pPr algn="l"/>
            <a:r>
              <a:rPr lang="en-US" altLang="zh-HK" sz="8000" dirty="0" smtClean="0">
                <a:solidFill>
                  <a:srgbClr val="FF0000"/>
                </a:solidFill>
                <a:cs typeface="Arial" panose="020B0604020202020204" pitchFamily="34" charset="0"/>
              </a:rPr>
              <a:t>Please </a:t>
            </a: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type contents and/or insert graphics into </a:t>
            </a:r>
            <a:r>
              <a:rPr lang="en-US" altLang="zh-HK" sz="8000" dirty="0" smtClean="0">
                <a:solidFill>
                  <a:srgbClr val="FF0000"/>
                </a:solidFill>
                <a:cs typeface="Arial" panose="020B0604020202020204" pitchFamily="34" charset="0"/>
              </a:rPr>
              <a:t>this </a:t>
            </a: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poster template and note the following</a:t>
            </a:r>
            <a:r>
              <a:rPr lang="en-US" altLang="zh-HK" sz="8000" dirty="0" smtClean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marL="1143000" indent="-1143000" algn="l">
              <a:buFont typeface="Wingdings" panose="05000000000000000000" pitchFamily="2" charset="2"/>
              <a:buChar char="n"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Please </a:t>
            </a:r>
            <a:r>
              <a:rPr lang="en-US" altLang="zh-HK" sz="8000" dirty="0" smtClean="0">
                <a:solidFill>
                  <a:srgbClr val="FF0000"/>
                </a:solidFill>
                <a:cs typeface="Arial" panose="020B0604020202020204" pitchFamily="34" charset="0"/>
              </a:rPr>
              <a:t>fill in the project title, student and supervisor information as the examples given above;</a:t>
            </a:r>
            <a:endParaRPr lang="en-US" altLang="zh-HK" sz="8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1143000" indent="-1143000" algn="l">
              <a:buFont typeface="Wingdings" panose="05000000000000000000" pitchFamily="2" charset="2"/>
              <a:buChar char="n"/>
            </a:pPr>
            <a:r>
              <a:rPr lang="en-US" altLang="zh-HK" sz="8000" dirty="0" smtClean="0">
                <a:solidFill>
                  <a:srgbClr val="FF0000"/>
                </a:solidFill>
                <a:cs typeface="Arial" panose="020B0604020202020204" pitchFamily="34" charset="0"/>
              </a:rPr>
              <a:t>Please </a:t>
            </a: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fit all the contents in ONE slide only;</a:t>
            </a:r>
          </a:p>
          <a:p>
            <a:pPr marL="1143000" indent="-1143000" algn="l">
              <a:buFont typeface="Wingdings" panose="05000000000000000000" pitchFamily="2" charset="2"/>
              <a:buChar char="n"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The contents can be divided into more than one columns if needed;</a:t>
            </a:r>
          </a:p>
          <a:p>
            <a:pPr marL="1143000" indent="-1143000" algn="l">
              <a:buFont typeface="Wingdings" panose="05000000000000000000" pitchFamily="2" charset="2"/>
              <a:buChar char="n"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All graphics used in the poster should be of 300 dpi or above;</a:t>
            </a:r>
          </a:p>
          <a:p>
            <a:pPr marL="1143000" indent="-1143000" algn="l">
              <a:buFont typeface="Wingdings" panose="05000000000000000000" pitchFamily="2" charset="2"/>
              <a:buChar char="n"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The poster will be printed in a size of 980x1300mm, please see the samples below for </a:t>
            </a:r>
            <a:r>
              <a:rPr lang="en-US" altLang="zh-HK" sz="8000" dirty="0" smtClean="0">
                <a:solidFill>
                  <a:srgbClr val="FF0000"/>
                </a:solidFill>
                <a:cs typeface="Arial" panose="020B0604020202020204" pitchFamily="34" charset="0"/>
              </a:rPr>
              <a:t>reference</a:t>
            </a: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zh-HK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835664"/>
              </p:ext>
            </p:extLst>
          </p:nvPr>
        </p:nvGraphicFramePr>
        <p:xfrm>
          <a:off x="2286000" y="4835297"/>
          <a:ext cx="29844124" cy="238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4124"/>
              </a:tblGrid>
              <a:tr h="2385310">
                <a:tc>
                  <a:txBody>
                    <a:bodyPr/>
                    <a:lstStyle/>
                    <a:p>
                      <a:r>
                        <a:rPr lang="en-US" altLang="zh-HK" sz="8000" dirty="0" smtClean="0">
                          <a:solidFill>
                            <a:schemeClr val="tx1"/>
                          </a:solidFill>
                        </a:rPr>
                        <a:t>UROP Project </a:t>
                      </a:r>
                      <a:r>
                        <a:rPr lang="en-US" altLang="zh-HK" sz="8000" b="1" dirty="0" smtClean="0">
                          <a:solidFill>
                            <a:schemeClr val="tx1"/>
                          </a:solidFill>
                        </a:rPr>
                        <a:t>Title (example)</a:t>
                      </a:r>
                      <a:endParaRPr lang="zh-HK" altLang="en-US" sz="8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14022"/>
              </p:ext>
            </p:extLst>
          </p:nvPr>
        </p:nvGraphicFramePr>
        <p:xfrm>
          <a:off x="2286000" y="7762428"/>
          <a:ext cx="29907186" cy="238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7572"/>
                <a:gridCol w="9207062"/>
                <a:gridCol w="6337738"/>
                <a:gridCol w="8954814"/>
              </a:tblGrid>
              <a:tr h="1192655">
                <a:tc>
                  <a:txBody>
                    <a:bodyPr/>
                    <a:lstStyle/>
                    <a:p>
                      <a:r>
                        <a:rPr lang="en-US" altLang="zh-HK" sz="6000" b="1" dirty="0" smtClean="0">
                          <a:solidFill>
                            <a:schemeClr val="tx1"/>
                          </a:solidFill>
                        </a:rPr>
                        <a:t>Student Name:</a:t>
                      </a:r>
                      <a:r>
                        <a:rPr lang="en-US" altLang="zh-HK" sz="6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HK" alt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b="0" dirty="0" smtClean="0">
                          <a:solidFill>
                            <a:schemeClr val="tx1"/>
                          </a:solidFill>
                        </a:rPr>
                        <a:t> CHAN Tai Man (example)</a:t>
                      </a:r>
                      <a:endParaRPr lang="zh-HK" altLang="en-US" sz="6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b="1" dirty="0" smtClean="0">
                          <a:solidFill>
                            <a:schemeClr val="tx1"/>
                          </a:solidFill>
                        </a:rPr>
                        <a:t>Project Supervisor:</a:t>
                      </a:r>
                      <a:endParaRPr lang="zh-HK" alt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b="0" dirty="0" smtClean="0">
                          <a:solidFill>
                            <a:schemeClr val="tx1"/>
                          </a:solidFill>
                        </a:rPr>
                        <a:t> Prof.</a:t>
                      </a:r>
                      <a:r>
                        <a:rPr lang="en-US" altLang="zh-HK" sz="6000" b="0" baseline="0" dirty="0" smtClean="0">
                          <a:solidFill>
                            <a:schemeClr val="tx1"/>
                          </a:solidFill>
                        </a:rPr>
                        <a:t> John WONG </a:t>
                      </a:r>
                      <a:r>
                        <a:rPr lang="en-US" altLang="zh-HK" sz="6000" b="0" dirty="0" smtClean="0">
                          <a:solidFill>
                            <a:schemeClr val="tx1"/>
                          </a:solidFill>
                        </a:rPr>
                        <a:t>(example)</a:t>
                      </a:r>
                      <a:endParaRPr lang="zh-HK" altLang="en-US" sz="6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2655">
                <a:tc>
                  <a:txBody>
                    <a:bodyPr/>
                    <a:lstStyle/>
                    <a:p>
                      <a:r>
                        <a:rPr lang="en-US" altLang="zh-HK" sz="6000" b="1" dirty="0" smtClean="0">
                          <a:solidFill>
                            <a:schemeClr val="tx1"/>
                          </a:solidFill>
                        </a:rPr>
                        <a:t>Major / School: </a:t>
                      </a:r>
                      <a:endParaRPr lang="zh-HK" alt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dirty="0" smtClean="0">
                          <a:solidFill>
                            <a:schemeClr val="tx1"/>
                          </a:solidFill>
                        </a:rPr>
                        <a:t> ACCT / SBM </a:t>
                      </a:r>
                      <a:r>
                        <a:rPr lang="en-US" altLang="zh-HK" sz="6000" b="0" dirty="0" smtClean="0">
                          <a:solidFill>
                            <a:schemeClr val="tx1"/>
                          </a:solidFill>
                        </a:rPr>
                        <a:t>(example)</a:t>
                      </a:r>
                      <a:endParaRPr lang="zh-HK" altLang="en-US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b="1" dirty="0" smtClean="0">
                          <a:solidFill>
                            <a:schemeClr val="tx1"/>
                          </a:solidFill>
                        </a:rPr>
                        <a:t>Dept. / School :</a:t>
                      </a:r>
                      <a:endParaRPr lang="zh-HK" alt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dirty="0" smtClean="0">
                          <a:solidFill>
                            <a:schemeClr val="tx1"/>
                          </a:solidFill>
                        </a:rPr>
                        <a:t> ACCT </a:t>
                      </a:r>
                      <a:r>
                        <a:rPr lang="en-US" altLang="zh-HK" sz="6000" dirty="0" smtClean="0">
                          <a:solidFill>
                            <a:schemeClr val="tx1"/>
                          </a:solidFill>
                        </a:rPr>
                        <a:t>/ SBM </a:t>
                      </a:r>
                      <a:r>
                        <a:rPr lang="en-US" altLang="zh-HK" sz="6000" b="0" dirty="0" smtClean="0">
                          <a:solidFill>
                            <a:schemeClr val="tx1"/>
                          </a:solidFill>
                        </a:rPr>
                        <a:t>(example</a:t>
                      </a:r>
                      <a:r>
                        <a:rPr lang="en-US" altLang="zh-HK" sz="6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HK" altLang="en-US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Picture 1" descr="C:\Users\lucilleli\AppData\Roaming\Tencent\Users\123909206\QQ\WinTemp\RichOle\YAY$AEE~~(J_[6Z9JZ8}9{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87" y="26213846"/>
            <a:ext cx="13486861" cy="19345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11" descr="C:\Users\lucilleli\AppData\Roaming\Tencent\Users\123909206\QQ\WinTemp\RichOle\HO8M%~2P%FKU{QKA$AYSB)V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189" y="26165719"/>
            <a:ext cx="13565377" cy="19345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3132868"/>
      </p:ext>
    </p:extLst>
  </p:cSld>
  <p:clrMapOvr>
    <a:masterClrMapping/>
  </p:clrMapOvr>
</p:sld>
</file>

<file path=ppt/theme/theme1.xml><?xml version="1.0" encoding="utf-8"?>
<a:theme xmlns:a="http://schemas.openxmlformats.org/drawingml/2006/main" name="2_預設簡報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預設簡報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143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Arial</vt:lpstr>
      <vt:lpstr>Wingdings</vt:lpstr>
      <vt:lpstr>新細明體</vt:lpstr>
      <vt:lpstr>2_預設簡報設計</vt:lpstr>
      <vt:lpstr>1_預設簡報設計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WONG, Simon Hon Chiu</dc:creator>
  <cp:lastModifiedBy>LI, Jing</cp:lastModifiedBy>
  <cp:revision>5</cp:revision>
  <dcterms:created xsi:type="dcterms:W3CDTF">2018-02-14T09:50:45Z</dcterms:created>
  <dcterms:modified xsi:type="dcterms:W3CDTF">2019-02-13T01:45:15Z</dcterms:modified>
</cp:coreProperties>
</file>